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10" r:id="rId5"/>
    <p:sldId id="484" r:id="rId6"/>
    <p:sldId id="509" r:id="rId7"/>
    <p:sldId id="485" r:id="rId8"/>
    <p:sldId id="508" r:id="rId9"/>
    <p:sldId id="486" r:id="rId10"/>
    <p:sldId id="507" r:id="rId11"/>
    <p:sldId id="487" r:id="rId12"/>
    <p:sldId id="506" r:id="rId13"/>
    <p:sldId id="488" r:id="rId14"/>
    <p:sldId id="505" r:id="rId15"/>
    <p:sldId id="489" r:id="rId16"/>
    <p:sldId id="504" r:id="rId17"/>
    <p:sldId id="490" r:id="rId18"/>
    <p:sldId id="503" r:id="rId19"/>
    <p:sldId id="491" r:id="rId20"/>
    <p:sldId id="502" r:id="rId21"/>
    <p:sldId id="492" r:id="rId22"/>
    <p:sldId id="501" r:id="rId23"/>
    <p:sldId id="493" r:id="rId24"/>
    <p:sldId id="500" r:id="rId25"/>
    <p:sldId id="494" r:id="rId26"/>
    <p:sldId id="499" r:id="rId27"/>
    <p:sldId id="495" r:id="rId28"/>
    <p:sldId id="498" r:id="rId29"/>
    <p:sldId id="496" r:id="rId30"/>
    <p:sldId id="4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4" autoAdjust="0"/>
    <p:restoredTop sz="94660"/>
  </p:normalViewPr>
  <p:slideViewPr>
    <p:cSldViewPr snapToGrid="0">
      <p:cViewPr>
        <p:scale>
          <a:sx n="50" d="100"/>
          <a:sy n="50" d="100"/>
        </p:scale>
        <p:origin x="3426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G7C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Transceiver design; filters; oscillators; digital signal processing (DSP)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a product detector used?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Used in test gear to detect spurious mixing products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Used in transmitter to perform frequency multiplication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Used in an FM receiver to filter out unwanted sidebands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Used in a single sideband receiver to extract the modulated signal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659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a direct digital synthesizer (DDS)?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Extremely narrow tuning range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Relatively high-power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Pure sine wave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Variable output frequency with the stability of a crystal oscillator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a direct digital synthesizer (DDS)?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Extremely narrow tuning range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Relatively high-power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Pure sine wave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Variable output frequency with the stability of a crystal oscillator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195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79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a digital signal processing (DSP) filter compared to an analog filter?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wide range of filter bandwidths and shapes can be created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Fewer digital components are required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Mixing products are greatly reduced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DSP filter is much more effective at VHF frequencies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a digital signal processing (DSP) filter compared to an analog filter?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wide range of filter bandwidths and shapes can be created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Fewer digital components are required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Mixing products are greatly reduced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DSP filter is much more effective at VHF frequencies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546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750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term specifies a filter’s attenuation inside its passband?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Insertion loss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Return loss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Q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Ultimate rejection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term specifies a filter’s attenuation inside its passband?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Insertion loss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Return loss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Q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Ultimate rejection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2947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825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G7C08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Which parameter affects receiver sensitivity?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Input amplifier gain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Demodulator stage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Input amplifier noise figure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G7C08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Which parameter affects receiver sensitivity?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Input amplifier gain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Demodulator stage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Input amplifier noise figure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859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phase difference between the I and Q RF signals that software-defined radio (SDR) equipment uses for modulation and demodulation?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Zero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90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180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45 degrees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phase difference between the I and Q RF signals that software-defined radio (SDR) equipment uses for modulation and demodulation?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Zero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90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180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45 degrees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482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using I-Q modulation with software-defined radios (SDRs)?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need for high resolution analog-to-digital converters is eliminated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All types of modulation can be created with appropriate processing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Minimum detectible signal level is reduced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 Automatic conversion of the signal from digital to analog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using I-Q modulation with software-defined radios (SDRs)?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need for high resolution analog-to-digital converters is eliminated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All types of modulation can be created with appropriate processing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Minimum detectible signal level is reduced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 Automatic conversion of the signal from digital to analog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39377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7490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these functions is performed by software in a software-defined radio (SDR)?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Filtering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Detection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these functions is performed by software in a software-defined radio (SDR)?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Filtering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Detection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389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frequency above which a low-pass filter’s output power is less than half the input power?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Notch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Neper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Cutoff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</a:t>
            </a:r>
            <a:r>
              <a:rPr lang="en-US" sz="2800" dirty="0" err="1">
                <a:latin typeface="Eras Light ITC" panose="020B0402030504020804" pitchFamily="34" charset="0"/>
              </a:rPr>
              <a:t>Rolloff</a:t>
            </a:r>
            <a:r>
              <a:rPr lang="en-US" sz="2800" dirty="0">
                <a:latin typeface="Eras Light ITC" panose="020B0402030504020804" pitchFamily="34" charset="0"/>
              </a:rPr>
              <a:t> frequency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frequency above which a low-pass filter’s output power is less than half the input power?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Notch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Neper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Cutoff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</a:t>
            </a:r>
            <a:r>
              <a:rPr lang="en-US" sz="2800" dirty="0" err="1">
                <a:latin typeface="Eras Light ITC" panose="020B0402030504020804" pitchFamily="34" charset="0"/>
              </a:rPr>
              <a:t>Rolloff</a:t>
            </a:r>
            <a:r>
              <a:rPr lang="en-US" sz="2800" dirty="0">
                <a:latin typeface="Eras Light ITC" panose="020B0402030504020804" pitchFamily="34" charset="0"/>
              </a:rPr>
              <a:t> frequency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356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term specifies a filter’s maximum ability to reject signals outside its passband?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Notch depth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</a:t>
            </a:r>
            <a:r>
              <a:rPr lang="en-US" sz="2800" dirty="0" err="1">
                <a:latin typeface="Eras Light ITC" panose="020B0402030504020804" pitchFamily="34" charset="0"/>
              </a:rPr>
              <a:t>Rolloff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C. Insertion loss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Ultimate rejection</a:t>
            </a:r>
          </a:p>
        </p:txBody>
      </p:sp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term specifies a filter’s maximum ability to reject signals outside its passband?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Notch depth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</a:t>
            </a:r>
            <a:r>
              <a:rPr lang="en-US" sz="2800" dirty="0" err="1">
                <a:latin typeface="Eras Light ITC" panose="020B0402030504020804" pitchFamily="34" charset="0"/>
              </a:rPr>
              <a:t>Rolloff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C. Insertion loss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Ultimate rejection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2257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7974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The bandwidth of a band-pass filter is measured between what two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and lower half-power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Cutoff and </a:t>
            </a:r>
            <a:r>
              <a:rPr lang="en-US" sz="2800" dirty="0" err="1">
                <a:latin typeface="Eras Light ITC" panose="020B0402030504020804" pitchFamily="34" charset="0"/>
              </a:rPr>
              <a:t>rolloff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C. Pole and zero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Image and harmonic</a:t>
            </a:r>
          </a:p>
        </p:txBody>
      </p:sp>
    </p:spTree>
    <p:extLst>
      <p:ext uri="{BB962C8B-B14F-4D97-AF65-F5344CB8AC3E}">
        <p14:creationId xmlns:p14="http://schemas.microsoft.com/office/powerpoint/2010/main" val="198364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circuit is used to select one of the sidebands from a balanced modulator?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Carrier oscillator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Filter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IF amplifier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RF amplifier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G7C14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The bandwidth of a band-pass filter is measured between what two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Upper and lower half-power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Cutoff and </a:t>
            </a:r>
            <a:r>
              <a:rPr lang="en-US" sz="2800" dirty="0" err="1">
                <a:latin typeface="Eras Light ITC" panose="020B0402030504020804" pitchFamily="34" charset="0"/>
              </a:rPr>
              <a:t>rolloff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C. Pole and zero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Image and harmonic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799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86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circuit is used to select one of the sidebands from a balanced modulator?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Carrier oscillator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Filter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IF amplifier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RF amplifier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38124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35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output is produced by a balanced modulator?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Frequency modulated RF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Audio with equalized frequency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Audio extracted from the modulation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Double-sideband modulated RF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output is produced by a balanced modulator?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Frequency modulated RF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Audio with equalized frequency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Audio extracted from the modulation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Double-sideband modulated RF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744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one reason to use an impedance matching transformer at a transmitter output?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minimize transmitter power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present the desired impedance to the transmitter and feed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reduce power supply ripple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minimize radiation resistance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one reason to use an impedance matching transformer at a transmitter output?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minimize transmitter power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present the desired impedance to the transmitter and feed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reduce power supply ripple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minimize radiation resistance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882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7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G7C04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a product detector used?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Used in test gear to detect spurious mixing products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Used in transmitter to perform frequency multiplication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Used in an FM receiver to filter out unwanted sidebands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Used in a single sideband receiver to extract the modulated signal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</TotalTime>
  <Words>1189</Words>
  <Application>Microsoft Office PowerPoint</Application>
  <PresentationFormat>Widescreen</PresentationFormat>
  <Paragraphs>216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29</cp:revision>
  <dcterms:created xsi:type="dcterms:W3CDTF">2023-05-09T14:58:22Z</dcterms:created>
  <dcterms:modified xsi:type="dcterms:W3CDTF">2023-05-12T19:06:55Z</dcterms:modified>
</cp:coreProperties>
</file>